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5" r:id="rId6"/>
    <p:sldId id="266" r:id="rId7"/>
    <p:sldId id="264" r:id="rId8"/>
    <p:sldId id="263" r:id="rId9"/>
    <p:sldId id="26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0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FA86-FF8F-44FB-BDFB-87A8EA65A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members 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0822E-548E-4235-97E0-7DBF5F0AD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9382623" cy="2329635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Donalson</a:t>
            </a:r>
            <a:r>
              <a:rPr lang="en-US" dirty="0"/>
              <a:t> </a:t>
            </a:r>
            <a:r>
              <a:rPr lang="en-US" dirty="0" err="1"/>
              <a:t>ijeoma</a:t>
            </a:r>
            <a:r>
              <a:rPr lang="en-US" dirty="0"/>
              <a:t> </a:t>
            </a:r>
            <a:r>
              <a:rPr lang="en-US" dirty="0" err="1"/>
              <a:t>ejeokwuare</a:t>
            </a:r>
            <a:endParaRPr lang="en-US" dirty="0"/>
          </a:p>
          <a:p>
            <a:r>
              <a:rPr lang="en-US" dirty="0" err="1"/>
              <a:t>Enekwa</a:t>
            </a:r>
            <a:r>
              <a:rPr lang="en-US" dirty="0"/>
              <a:t> George </a:t>
            </a:r>
            <a:r>
              <a:rPr lang="en-US" dirty="0" err="1"/>
              <a:t>izuchukwu</a:t>
            </a:r>
            <a:endParaRPr lang="en-US" dirty="0"/>
          </a:p>
          <a:p>
            <a:r>
              <a:rPr lang="en-US" dirty="0"/>
              <a:t>Obi nnamdi Elijah</a:t>
            </a:r>
          </a:p>
          <a:p>
            <a:r>
              <a:rPr lang="en-US" dirty="0"/>
              <a:t>Patrick </a:t>
            </a:r>
            <a:r>
              <a:rPr lang="en-US" dirty="0" err="1"/>
              <a:t>nonki</a:t>
            </a:r>
            <a:endParaRPr lang="en-US" dirty="0"/>
          </a:p>
          <a:p>
            <a:r>
              <a:rPr lang="en-US" dirty="0" err="1"/>
              <a:t>Okoroji</a:t>
            </a:r>
            <a:r>
              <a:rPr lang="en-US" dirty="0"/>
              <a:t> victor </a:t>
            </a:r>
            <a:r>
              <a:rPr lang="en-US" dirty="0" err="1"/>
              <a:t>chinagorom</a:t>
            </a:r>
            <a:endParaRPr lang="en-US" dirty="0"/>
          </a:p>
          <a:p>
            <a:r>
              <a:rPr lang="en-US" dirty="0" err="1"/>
              <a:t>Giwa</a:t>
            </a:r>
            <a:r>
              <a:rPr lang="en-US" dirty="0"/>
              <a:t> </a:t>
            </a:r>
            <a:r>
              <a:rPr lang="en-US" dirty="0" err="1"/>
              <a:t>habeeb</a:t>
            </a:r>
            <a:r>
              <a:rPr lang="en-US" dirty="0"/>
              <a:t> </a:t>
            </a:r>
            <a:r>
              <a:rPr lang="en-US" dirty="0" err="1"/>
              <a:t>rilwan</a:t>
            </a:r>
            <a:endParaRPr lang="en-US" dirty="0"/>
          </a:p>
          <a:p>
            <a:r>
              <a:rPr lang="en-US" dirty="0" err="1"/>
              <a:t>Chiemela</a:t>
            </a:r>
            <a:r>
              <a:rPr lang="en-US" dirty="0"/>
              <a:t> Bernard </a:t>
            </a:r>
            <a:r>
              <a:rPr lang="en-US" dirty="0" err="1"/>
              <a:t>ogubuike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3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3E8C-E4C8-49DF-9823-41AD2D7C0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91A81-ED57-47B4-9219-0867065E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0B49C-13CB-44A6-86C9-5785354D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1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1AE0-0938-409C-AC70-BD1F6468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1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C1A45-DB33-4938-B380-3B61C73CA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63" b="280"/>
          <a:stretch/>
        </p:blipFill>
        <p:spPr>
          <a:xfrm>
            <a:off x="3884941" y="272134"/>
            <a:ext cx="4418941" cy="6313732"/>
          </a:xfrm>
        </p:spPr>
      </p:pic>
    </p:spTree>
    <p:extLst>
      <p:ext uri="{BB962C8B-B14F-4D97-AF65-F5344CB8AC3E}">
        <p14:creationId xmlns:p14="http://schemas.microsoft.com/office/powerpoint/2010/main" val="39771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5721-B884-49EA-9D67-05635C5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2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5D617-CA41-4FE5-9CAB-F01E07DE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95"/>
          <a:stretch/>
        </p:blipFill>
        <p:spPr>
          <a:xfrm>
            <a:off x="3842523" y="308858"/>
            <a:ext cx="4506953" cy="6240284"/>
          </a:xfrm>
        </p:spPr>
      </p:pic>
    </p:spTree>
    <p:extLst>
      <p:ext uri="{BB962C8B-B14F-4D97-AF65-F5344CB8AC3E}">
        <p14:creationId xmlns:p14="http://schemas.microsoft.com/office/powerpoint/2010/main" val="60331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EE5-0F94-4E2B-BDDF-FBA012BC2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814" y="-184123"/>
            <a:ext cx="8791575" cy="2387600"/>
          </a:xfrm>
        </p:spPr>
        <p:txBody>
          <a:bodyPr/>
          <a:lstStyle/>
          <a:p>
            <a:r>
              <a:rPr lang="en-US" dirty="0"/>
              <a:t>Code 3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9B766-207B-4EFE-AAC7-5B5830AD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CB447-3C3B-4F89-B3A4-C18E7E73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14" y="2317267"/>
            <a:ext cx="6223390" cy="31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Circuit diagram 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TALK ABOUT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55D43-B022-413B-937B-D1A118E09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6" y="1062535"/>
            <a:ext cx="7154192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102</TotalTime>
  <Words>36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MICROCONTROLLER</vt:lpstr>
      <vt:lpstr>Group members </vt:lpstr>
      <vt:lpstr>PowerPoint Presentation</vt:lpstr>
      <vt:lpstr>CODE 1</vt:lpstr>
      <vt:lpstr>CODE 2</vt:lpstr>
      <vt:lpstr>Code 3</vt:lpstr>
      <vt:lpstr>Circuit diagram schematics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</dc:title>
  <dc:creator>Obi Elijah</dc:creator>
  <cp:lastModifiedBy>Obi Elijah</cp:lastModifiedBy>
  <cp:revision>1</cp:revision>
  <dcterms:created xsi:type="dcterms:W3CDTF">2020-11-05T10:39:24Z</dcterms:created>
  <dcterms:modified xsi:type="dcterms:W3CDTF">2020-11-05T12:21:40Z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